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ED2E64-838B-44B3-8DE0-6B0EDD275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FB2B58-17EB-4959-8578-D92768358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24F531-AF51-4781-BF81-462CE3C9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0B1675-B47C-4AAB-BB11-96A398EAF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E6A99A-585D-484E-BFBC-AAF2CA07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37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BD7C2-C009-4A0C-B087-2B14DAABF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B0D544-622D-4C83-9FDB-DE2D1301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64D2A2-961F-4C17-92C1-2E67AD65D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8BBD21-685E-46CA-A996-5E29FA11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B229BE-7AAD-456A-86D4-78AD3E82E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45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2C73C3D-CCFD-4495-A136-A6EB5CF0E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802192E-6928-4C64-AB11-A0FD5CD1E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5F621A-017D-4735-AF15-A74E84F2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49574F-721E-4C4D-858C-B063DC97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D138CE-0C2E-408E-B740-DDE1408B8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05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18CE92-FB75-461B-9F98-AD9538A38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629F0B-B2D1-4ADF-A9D8-6E7BDF788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42403C-2C70-4012-B7D4-D6D6915E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0BA2D6-EAB2-4564-88A9-0A2353F5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A7DD10-B8E3-4A95-9E70-E026F739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16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C330C0-EC4F-42D0-9B20-FE6A3EE83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5481CD-6A21-48B4-94B9-2DB6A1D83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C98A0B-3B42-455F-9AE7-467FFB36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3EE64B-18B4-48AE-818E-30E5D642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FC3C85-7207-4FB8-9F6C-C3F76C94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09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EE4EA-5629-4286-BD20-64741C3EB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BCDBD7-468B-4768-B09C-F88DAA788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D01746-FA02-47CC-910B-35A17782E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301087D-C9F6-4045-99AD-0EF2ADCD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E8D492-F2B1-4C20-A3E1-557317D9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A8630F-B890-4A2F-AEF9-DA96C53D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25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DFA7B3-9348-4ABF-957D-FD725D653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E0156C-503D-40E2-B9C6-03C682788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9CFC9D9-D93A-4D81-987A-DB57C25FC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E952A97-780F-4B60-9728-A5DC681A6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1156602-0383-48C9-B1F8-AED91FFCD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8810532-DC3E-4892-A085-16A671CB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E28A63E-5263-4F41-9844-170BE126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B1E8F8D-2E70-4A20-85CD-AD7CA4657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108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BAD86-4181-4F86-8632-A333368E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6E08DA-3BD2-4105-B80E-0142DC43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8E8295-54C5-4B26-9A05-F374E0F2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2637122-90CA-4075-AB79-DF5BB40F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802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E230EC7-0F99-40BB-9CA1-75C1A266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A483EB2-49DC-4CF9-8980-3C311B73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9E5CEF-1D2A-47D2-98A3-E88B70F8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8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9891DE-F233-4009-A952-D6B7FF52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A4F2CA-7E47-4C23-8C57-D4A5615E4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25588B-39BA-4F47-ADB5-6B7F6B14B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4EE3375-0BAA-4BB0-9B90-5F95EAF27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D3179C-7760-4AF3-B58E-60FA65C3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C0EE26-12BB-48F1-BAB3-E35C0619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852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C8FAB3-06AF-4281-8174-C45891A6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8EBCCBC-01B3-4CBC-AEA7-6AA41C7C1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B46D0A9-085A-4FC0-8E79-F452D5547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48EF64-8992-4CE1-82CB-D16D1F791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D304EF-D098-45F7-BBE9-931399503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6A9D26-EDD2-4C2C-A58F-84542439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65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0994ED8-B507-45C8-B757-F53ED767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2D986FF-A0F4-4735-B03E-E381098CC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138ACA-2161-47D3-9318-B7E4CF345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4D2DD-F43C-4C88-9803-932F1B340AF3}" type="datetimeFigureOut">
              <a:rPr lang="zh-CN" altLang="en-US" smtClean="0"/>
              <a:t>2022/4/10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DD89A6-0D68-4540-AA5D-D4C055614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F178CE-2983-4A28-94F2-3495CBC5E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DD5E5-574E-4C9E-95CB-3A7B2D28B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05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62695B-D99A-4FBD-B864-CF92BFFE50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你好啊，</a:t>
            </a:r>
            <a:r>
              <a:rPr lang="en-US" altLang="zh-CN" dirty="0"/>
              <a:t>PPT</a:t>
            </a:r>
            <a:r>
              <a:rPr lang="zh-CN" altLang="en-US" dirty="0"/>
              <a:t>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A29A7E3-F415-4FB8-AD6C-9EEAFF7B2A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你的第一篇</a:t>
            </a:r>
            <a:r>
              <a:rPr lang="en-US" altLang="zh-CN" dirty="0"/>
              <a:t>PPT</a:t>
            </a:r>
            <a:r>
              <a:rPr lang="zh-CN" altLang="en-US" dirty="0"/>
              <a:t>设计</a:t>
            </a:r>
          </a:p>
        </p:txBody>
      </p:sp>
    </p:spTree>
    <p:extLst>
      <p:ext uri="{BB962C8B-B14F-4D97-AF65-F5344CB8AC3E}">
        <p14:creationId xmlns:p14="http://schemas.microsoft.com/office/powerpoint/2010/main" val="229175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你好啊，PPT！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你好啊，PPT！</dc:title>
  <dc:creator>冀会涛</dc:creator>
  <cp:lastModifiedBy>冀会涛</cp:lastModifiedBy>
  <cp:revision>1</cp:revision>
  <dcterms:created xsi:type="dcterms:W3CDTF">2022-04-10T01:51:57Z</dcterms:created>
  <dcterms:modified xsi:type="dcterms:W3CDTF">2022-04-10T01:52:21Z</dcterms:modified>
</cp:coreProperties>
</file>